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ocomat Pro Bold" panose="020B0604020202020204" charset="0"/>
      <p:regular r:id="rId11"/>
    </p:embeddedFont>
    <p:embeddedFont>
      <p:font typeface="Handelson Four" panose="020B0604020202020204" charset="0"/>
      <p:regular r:id="rId12"/>
    </p:embeddedFont>
    <p:embeddedFont>
      <p:font typeface="Lumios Brush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2.png"/><Relationship Id="rId5" Type="http://schemas.openxmlformats.org/officeDocument/2006/relationships/image" Target="../media/image14.png"/><Relationship Id="rId10" Type="http://schemas.openxmlformats.org/officeDocument/2006/relationships/image" Target="../media/image27.svg"/><Relationship Id="rId4" Type="http://schemas.openxmlformats.org/officeDocument/2006/relationships/image" Target="../media/image11.svg"/><Relationship Id="rId9" Type="http://schemas.openxmlformats.org/officeDocument/2006/relationships/image" Target="../media/image26.png"/><Relationship Id="rId1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32.png"/><Relationship Id="rId5" Type="http://schemas.openxmlformats.org/officeDocument/2006/relationships/image" Target="../media/image20.png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4" Type="http://schemas.openxmlformats.org/officeDocument/2006/relationships/image" Target="../media/image11.sv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12" Type="http://schemas.openxmlformats.org/officeDocument/2006/relationships/image" Target="../media/image38.svg"/><Relationship Id="rId2" Type="http://schemas.openxmlformats.org/officeDocument/2006/relationships/image" Target="../media/image1.png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37.png"/><Relationship Id="rId5" Type="http://schemas.openxmlformats.org/officeDocument/2006/relationships/image" Target="../media/image4.png"/><Relationship Id="rId15" Type="http://schemas.openxmlformats.org/officeDocument/2006/relationships/image" Target="../media/image2.png"/><Relationship Id="rId10" Type="http://schemas.openxmlformats.org/officeDocument/2006/relationships/image" Target="../media/image11.svg"/><Relationship Id="rId4" Type="http://schemas.openxmlformats.org/officeDocument/2006/relationships/image" Target="../media/image7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id="3" name="Freeform 3"/>
          <p:cNvSpPr/>
          <p:nvPr/>
        </p:nvSpPr>
        <p:spPr>
          <a:xfrm rot="-75879">
            <a:off x="910729" y="6092298"/>
            <a:ext cx="3715300" cy="4710365"/>
          </a:xfrm>
          <a:custGeom>
            <a:avLst/>
            <a:gdLst/>
            <a:ahLst/>
            <a:cxnLst/>
            <a:rect l="l" t="t" r="r" b="b"/>
            <a:pathLst>
              <a:path w="3715300" h="4710365">
                <a:moveTo>
                  <a:pt x="0" y="0"/>
                </a:moveTo>
                <a:lnTo>
                  <a:pt x="3715301" y="0"/>
                </a:lnTo>
                <a:lnTo>
                  <a:pt x="3715301" y="4710365"/>
                </a:lnTo>
                <a:lnTo>
                  <a:pt x="0" y="47103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716084">
            <a:off x="14780098" y="-1267621"/>
            <a:ext cx="4835177" cy="5818263"/>
          </a:xfrm>
          <a:custGeom>
            <a:avLst/>
            <a:gdLst/>
            <a:ahLst/>
            <a:cxnLst/>
            <a:rect l="l" t="t" r="r" b="b"/>
            <a:pathLst>
              <a:path w="4835177" h="5818263">
                <a:moveTo>
                  <a:pt x="0" y="0"/>
                </a:moveTo>
                <a:lnTo>
                  <a:pt x="4835177" y="0"/>
                </a:lnTo>
                <a:lnTo>
                  <a:pt x="4835177" y="5818263"/>
                </a:lnTo>
                <a:lnTo>
                  <a:pt x="0" y="5818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225694">
            <a:off x="14028254" y="2818205"/>
            <a:ext cx="2649139" cy="3811711"/>
          </a:xfrm>
          <a:custGeom>
            <a:avLst/>
            <a:gdLst/>
            <a:ahLst/>
            <a:cxnLst/>
            <a:rect l="l" t="t" r="r" b="b"/>
            <a:pathLst>
              <a:path w="2649139" h="3811711">
                <a:moveTo>
                  <a:pt x="0" y="0"/>
                </a:moveTo>
                <a:lnTo>
                  <a:pt x="2649140" y="0"/>
                </a:lnTo>
                <a:lnTo>
                  <a:pt x="2649140" y="3811712"/>
                </a:lnTo>
                <a:lnTo>
                  <a:pt x="0" y="3811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543490">
            <a:off x="318433" y="8638924"/>
            <a:ext cx="1281701" cy="1123091"/>
          </a:xfrm>
          <a:custGeom>
            <a:avLst/>
            <a:gdLst/>
            <a:ahLst/>
            <a:cxnLst/>
            <a:rect l="l" t="t" r="r" b="b"/>
            <a:pathLst>
              <a:path w="1281701" h="1123091">
                <a:moveTo>
                  <a:pt x="0" y="0"/>
                </a:moveTo>
                <a:lnTo>
                  <a:pt x="1281701" y="0"/>
                </a:lnTo>
                <a:lnTo>
                  <a:pt x="1281701" y="1123090"/>
                </a:lnTo>
                <a:lnTo>
                  <a:pt x="0" y="11230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00283">
            <a:off x="5474452" y="4090255"/>
            <a:ext cx="7423654" cy="1540408"/>
          </a:xfrm>
          <a:custGeom>
            <a:avLst/>
            <a:gdLst/>
            <a:ahLst/>
            <a:cxnLst/>
            <a:rect l="l" t="t" r="r" b="b"/>
            <a:pathLst>
              <a:path w="7423654" h="1540408">
                <a:moveTo>
                  <a:pt x="0" y="0"/>
                </a:moveTo>
                <a:lnTo>
                  <a:pt x="7423654" y="0"/>
                </a:lnTo>
                <a:lnTo>
                  <a:pt x="7423654" y="1540408"/>
                </a:lnTo>
                <a:lnTo>
                  <a:pt x="0" y="1540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13976">
            <a:off x="7381124" y="7839483"/>
            <a:ext cx="3525752" cy="1102599"/>
          </a:xfrm>
          <a:custGeom>
            <a:avLst/>
            <a:gdLst/>
            <a:ahLst/>
            <a:cxnLst/>
            <a:rect l="l" t="t" r="r" b="b"/>
            <a:pathLst>
              <a:path w="3525752" h="1102599">
                <a:moveTo>
                  <a:pt x="0" y="0"/>
                </a:moveTo>
                <a:lnTo>
                  <a:pt x="3525752" y="0"/>
                </a:lnTo>
                <a:lnTo>
                  <a:pt x="3525752" y="1102599"/>
                </a:lnTo>
                <a:lnTo>
                  <a:pt x="0" y="11025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773284" y="2860675"/>
            <a:ext cx="10825990" cy="5032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189"/>
              </a:lnSpc>
            </a:pPr>
            <a:r>
              <a:rPr lang="en-US" sz="20199">
                <a:solidFill>
                  <a:srgbClr val="233212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BLOG SALUDABLE</a:t>
            </a:r>
          </a:p>
        </p:txBody>
      </p:sp>
      <p:sp>
        <p:nvSpPr>
          <p:cNvPr id="10" name="Freeform 10"/>
          <p:cNvSpPr/>
          <p:nvPr/>
        </p:nvSpPr>
        <p:spPr>
          <a:xfrm rot="450381">
            <a:off x="15564401" y="4748637"/>
            <a:ext cx="2197771" cy="6949474"/>
          </a:xfrm>
          <a:custGeom>
            <a:avLst/>
            <a:gdLst/>
            <a:ahLst/>
            <a:cxnLst/>
            <a:rect l="l" t="t" r="r" b="b"/>
            <a:pathLst>
              <a:path w="2197771" h="6949474">
                <a:moveTo>
                  <a:pt x="0" y="0"/>
                </a:moveTo>
                <a:lnTo>
                  <a:pt x="2197771" y="0"/>
                </a:lnTo>
                <a:lnTo>
                  <a:pt x="2197771" y="6949474"/>
                </a:lnTo>
                <a:lnTo>
                  <a:pt x="0" y="69494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932838">
            <a:off x="13586185" y="1045933"/>
            <a:ext cx="1323447" cy="1159671"/>
          </a:xfrm>
          <a:custGeom>
            <a:avLst/>
            <a:gdLst/>
            <a:ahLst/>
            <a:cxnLst/>
            <a:rect l="l" t="t" r="r" b="b"/>
            <a:pathLst>
              <a:path w="1323447" h="1159671">
                <a:moveTo>
                  <a:pt x="0" y="0"/>
                </a:moveTo>
                <a:lnTo>
                  <a:pt x="1323447" y="0"/>
                </a:lnTo>
                <a:lnTo>
                  <a:pt x="1323447" y="1159671"/>
                </a:lnTo>
                <a:lnTo>
                  <a:pt x="0" y="11596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84704" flipH="1">
            <a:off x="13778084" y="7514559"/>
            <a:ext cx="1519997" cy="2079598"/>
          </a:xfrm>
          <a:custGeom>
            <a:avLst/>
            <a:gdLst/>
            <a:ahLst/>
            <a:cxnLst/>
            <a:rect l="l" t="t" r="r" b="b"/>
            <a:pathLst>
              <a:path w="1519997" h="2079598">
                <a:moveTo>
                  <a:pt x="1519997" y="0"/>
                </a:moveTo>
                <a:lnTo>
                  <a:pt x="0" y="0"/>
                </a:lnTo>
                <a:lnTo>
                  <a:pt x="0" y="2079598"/>
                </a:lnTo>
                <a:lnTo>
                  <a:pt x="1519997" y="2079598"/>
                </a:lnTo>
                <a:lnTo>
                  <a:pt x="1519997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248413">
            <a:off x="-2042464" y="1454486"/>
            <a:ext cx="4299708" cy="4455656"/>
          </a:xfrm>
          <a:custGeom>
            <a:avLst/>
            <a:gdLst/>
            <a:ahLst/>
            <a:cxnLst/>
            <a:rect l="l" t="t" r="r" b="b"/>
            <a:pathLst>
              <a:path w="4299708" h="4455656">
                <a:moveTo>
                  <a:pt x="0" y="0"/>
                </a:moveTo>
                <a:lnTo>
                  <a:pt x="4299708" y="0"/>
                </a:lnTo>
                <a:lnTo>
                  <a:pt x="4299708" y="4455656"/>
                </a:lnTo>
                <a:lnTo>
                  <a:pt x="0" y="445565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7180348" flipV="1">
            <a:off x="393060" y="844873"/>
            <a:ext cx="5806676" cy="3716273"/>
          </a:xfrm>
          <a:custGeom>
            <a:avLst/>
            <a:gdLst/>
            <a:ahLst/>
            <a:cxnLst/>
            <a:rect l="l" t="t" r="r" b="b"/>
            <a:pathLst>
              <a:path w="5806676" h="3716273">
                <a:moveTo>
                  <a:pt x="0" y="3716273"/>
                </a:moveTo>
                <a:lnTo>
                  <a:pt x="5806676" y="3716273"/>
                </a:lnTo>
                <a:lnTo>
                  <a:pt x="5806676" y="0"/>
                </a:lnTo>
                <a:lnTo>
                  <a:pt x="0" y="0"/>
                </a:lnTo>
                <a:lnTo>
                  <a:pt x="0" y="3716273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2932838">
            <a:off x="17632710" y="9531896"/>
            <a:ext cx="395916" cy="408724"/>
          </a:xfrm>
          <a:custGeom>
            <a:avLst/>
            <a:gdLst/>
            <a:ahLst/>
            <a:cxnLst/>
            <a:rect l="l" t="t" r="r" b="b"/>
            <a:pathLst>
              <a:path w="395916" h="408724">
                <a:moveTo>
                  <a:pt x="0" y="0"/>
                </a:moveTo>
                <a:lnTo>
                  <a:pt x="395916" y="0"/>
                </a:lnTo>
                <a:lnTo>
                  <a:pt x="395916" y="408724"/>
                </a:lnTo>
                <a:lnTo>
                  <a:pt x="0" y="408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54550" t="-77779" b="-123160"/>
            </a:stretch>
          </a:blipFill>
        </p:spPr>
      </p:sp>
      <p:sp>
        <p:nvSpPr>
          <p:cNvPr id="16" name="Freeform 16"/>
          <p:cNvSpPr/>
          <p:nvPr/>
        </p:nvSpPr>
        <p:spPr>
          <a:xfrm rot="-2932838">
            <a:off x="335834" y="6135635"/>
            <a:ext cx="418923" cy="432475"/>
          </a:xfrm>
          <a:custGeom>
            <a:avLst/>
            <a:gdLst/>
            <a:ahLst/>
            <a:cxnLst/>
            <a:rect l="l" t="t" r="r" b="b"/>
            <a:pathLst>
              <a:path w="418923" h="432475">
                <a:moveTo>
                  <a:pt x="0" y="0"/>
                </a:moveTo>
                <a:lnTo>
                  <a:pt x="418923" y="0"/>
                </a:lnTo>
                <a:lnTo>
                  <a:pt x="418923" y="432475"/>
                </a:lnTo>
                <a:lnTo>
                  <a:pt x="0" y="4324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54550" t="-77779" b="-123160"/>
            </a:stretch>
          </a:blipFill>
        </p:spPr>
      </p:sp>
      <p:sp>
        <p:nvSpPr>
          <p:cNvPr id="17" name="Freeform 17"/>
          <p:cNvSpPr/>
          <p:nvPr/>
        </p:nvSpPr>
        <p:spPr>
          <a:xfrm rot="-2932838">
            <a:off x="17014123" y="4030599"/>
            <a:ext cx="490353" cy="506216"/>
          </a:xfrm>
          <a:custGeom>
            <a:avLst/>
            <a:gdLst/>
            <a:ahLst/>
            <a:cxnLst/>
            <a:rect l="l" t="t" r="r" b="b"/>
            <a:pathLst>
              <a:path w="490353" h="506216">
                <a:moveTo>
                  <a:pt x="0" y="0"/>
                </a:moveTo>
                <a:lnTo>
                  <a:pt x="490354" y="0"/>
                </a:lnTo>
                <a:lnTo>
                  <a:pt x="490354" y="506216"/>
                </a:lnTo>
                <a:lnTo>
                  <a:pt x="0" y="5062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54550" t="-77779" b="-123160"/>
            </a:stretch>
          </a:blipFill>
        </p:spPr>
      </p:sp>
      <p:sp>
        <p:nvSpPr>
          <p:cNvPr id="18" name="Freeform 18"/>
          <p:cNvSpPr/>
          <p:nvPr/>
        </p:nvSpPr>
        <p:spPr>
          <a:xfrm rot="-1611985">
            <a:off x="335466" y="424278"/>
            <a:ext cx="1468395" cy="1360101"/>
          </a:xfrm>
          <a:custGeom>
            <a:avLst/>
            <a:gdLst/>
            <a:ahLst/>
            <a:cxnLst/>
            <a:rect l="l" t="t" r="r" b="b"/>
            <a:pathLst>
              <a:path w="1468395" h="1360101">
                <a:moveTo>
                  <a:pt x="0" y="0"/>
                </a:moveTo>
                <a:lnTo>
                  <a:pt x="1468395" y="0"/>
                </a:lnTo>
                <a:lnTo>
                  <a:pt x="1468395" y="1360101"/>
                </a:lnTo>
                <a:lnTo>
                  <a:pt x="0" y="136010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 rot="-254974">
            <a:off x="7529423" y="8171403"/>
            <a:ext cx="3294783" cy="1006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7"/>
              </a:lnSpc>
              <a:spcBef>
                <a:spcPct val="0"/>
              </a:spcBef>
            </a:pPr>
            <a:r>
              <a:rPr lang="en-US" sz="4619" spc="-50" dirty="0">
                <a:solidFill>
                  <a:srgbClr val="233212"/>
                </a:solidFill>
                <a:latin typeface="Lumios Brush"/>
                <a:ea typeface="Lumios Brush"/>
                <a:cs typeface="Lumios Brush"/>
                <a:sym typeface="Lumios Brush"/>
              </a:rPr>
              <a:t>Cambia </a:t>
            </a:r>
            <a:r>
              <a:rPr lang="en-US" sz="4619" spc="-50" dirty="0" err="1">
                <a:solidFill>
                  <a:srgbClr val="233212"/>
                </a:solidFill>
                <a:latin typeface="Lumios Brush"/>
                <a:ea typeface="Lumios Brush"/>
                <a:cs typeface="Lumios Brush"/>
                <a:sym typeface="Lumios Brush"/>
              </a:rPr>
              <a:t>tu</a:t>
            </a:r>
            <a:r>
              <a:rPr lang="en-US" sz="4619" spc="-50" dirty="0">
                <a:solidFill>
                  <a:srgbClr val="233212"/>
                </a:solidFill>
                <a:latin typeface="Lumios Brush"/>
                <a:ea typeface="Lumios Brush"/>
                <a:cs typeface="Lumios Brush"/>
                <a:sym typeface="Lumios Brush"/>
              </a:rPr>
              <a:t> </a:t>
            </a:r>
            <a:r>
              <a:rPr lang="en-US" sz="4619" spc="-50" dirty="0" err="1">
                <a:solidFill>
                  <a:srgbClr val="233212"/>
                </a:solidFill>
                <a:latin typeface="Lumios Brush"/>
                <a:ea typeface="Lumios Brush"/>
                <a:cs typeface="Lumios Brush"/>
                <a:sym typeface="Lumios Brush"/>
              </a:rPr>
              <a:t>vida</a:t>
            </a:r>
            <a:endParaRPr lang="en-US" sz="4619" spc="-50" dirty="0">
              <a:solidFill>
                <a:srgbClr val="233212"/>
              </a:solidFill>
              <a:latin typeface="Lumios Brush"/>
              <a:ea typeface="Lumios Brush"/>
              <a:cs typeface="Lumios Brush"/>
              <a:sym typeface="Lumios Brush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233835" y="2248604"/>
            <a:ext cx="7820329" cy="45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1"/>
              </a:lnSpc>
            </a:pPr>
            <a:r>
              <a:rPr lang="en-US" sz="2199" b="1">
                <a:solidFill>
                  <a:srgbClr val="233212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¡Conocé mis servicios!</a:t>
            </a:r>
          </a:p>
        </p:txBody>
      </p:sp>
      <p:sp>
        <p:nvSpPr>
          <p:cNvPr id="21" name="Freeform 21"/>
          <p:cNvSpPr/>
          <p:nvPr/>
        </p:nvSpPr>
        <p:spPr>
          <a:xfrm rot="6721431">
            <a:off x="1706764" y="5089825"/>
            <a:ext cx="512333" cy="753732"/>
          </a:xfrm>
          <a:custGeom>
            <a:avLst/>
            <a:gdLst/>
            <a:ahLst/>
            <a:cxnLst/>
            <a:rect l="l" t="t" r="r" b="b"/>
            <a:pathLst>
              <a:path w="512333" h="753732">
                <a:moveTo>
                  <a:pt x="0" y="0"/>
                </a:moveTo>
                <a:lnTo>
                  <a:pt x="512333" y="0"/>
                </a:lnTo>
                <a:lnTo>
                  <a:pt x="512333" y="753731"/>
                </a:lnTo>
                <a:lnTo>
                  <a:pt x="0" y="7537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3611" r="-73958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5116326" y="9621958"/>
            <a:ext cx="7820329" cy="45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1"/>
              </a:lnSpc>
            </a:pPr>
            <a:r>
              <a:rPr lang="en-US" sz="2199" b="1">
                <a:solidFill>
                  <a:srgbClr val="233212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FLEITA, Dana </a:t>
            </a:r>
            <a:r>
              <a:rPr lang="en-US" sz="2199" b="1" dirty="0" err="1">
                <a:solidFill>
                  <a:srgbClr val="233212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Belén</a:t>
            </a:r>
            <a:endParaRPr lang="en-US" sz="2199" b="1" dirty="0">
              <a:solidFill>
                <a:srgbClr val="233212"/>
              </a:solidFill>
              <a:latin typeface="Cocomat Pro Bold"/>
              <a:ea typeface="Cocomat Pro Bold"/>
              <a:cs typeface="Cocomat Pro Bold"/>
              <a:sym typeface="Cocomat Pro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id="3" name="Freeform 3"/>
          <p:cNvSpPr/>
          <p:nvPr/>
        </p:nvSpPr>
        <p:spPr>
          <a:xfrm rot="200283">
            <a:off x="-11639198" y="8756710"/>
            <a:ext cx="17717114" cy="3676301"/>
          </a:xfrm>
          <a:custGeom>
            <a:avLst/>
            <a:gdLst/>
            <a:ahLst/>
            <a:cxnLst/>
            <a:rect l="l" t="t" r="r" b="b"/>
            <a:pathLst>
              <a:path w="17717114" h="3676301">
                <a:moveTo>
                  <a:pt x="0" y="0"/>
                </a:moveTo>
                <a:lnTo>
                  <a:pt x="17717114" y="0"/>
                </a:lnTo>
                <a:lnTo>
                  <a:pt x="17717114" y="3676301"/>
                </a:lnTo>
                <a:lnTo>
                  <a:pt x="0" y="3676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304927">
            <a:off x="119117" y="4055059"/>
            <a:ext cx="2494672" cy="7888291"/>
          </a:xfrm>
          <a:custGeom>
            <a:avLst/>
            <a:gdLst/>
            <a:ahLst/>
            <a:cxnLst/>
            <a:rect l="l" t="t" r="r" b="b"/>
            <a:pathLst>
              <a:path w="2494672" h="7888291">
                <a:moveTo>
                  <a:pt x="0" y="0"/>
                </a:moveTo>
                <a:lnTo>
                  <a:pt x="2494672" y="0"/>
                </a:lnTo>
                <a:lnTo>
                  <a:pt x="2494672" y="7888292"/>
                </a:lnTo>
                <a:lnTo>
                  <a:pt x="0" y="788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422504">
            <a:off x="9656503" y="1644413"/>
            <a:ext cx="7171306" cy="7521903"/>
            <a:chOff x="0" y="0"/>
            <a:chExt cx="13716000" cy="14386560"/>
          </a:xfrm>
        </p:grpSpPr>
        <p:sp>
          <p:nvSpPr>
            <p:cNvPr id="6" name="Freeform 6"/>
            <p:cNvSpPr/>
            <p:nvPr/>
          </p:nvSpPr>
          <p:spPr>
            <a:xfrm>
              <a:off x="1430020" y="726440"/>
              <a:ext cx="11457940" cy="10681970"/>
            </a:xfrm>
            <a:custGeom>
              <a:avLst/>
              <a:gdLst/>
              <a:ahLst/>
              <a:cxnLst/>
              <a:rect l="l" t="t" r="r" b="b"/>
              <a:pathLst>
                <a:path w="11457940" h="10681970">
                  <a:moveTo>
                    <a:pt x="11457940" y="10681970"/>
                  </a:moveTo>
                  <a:lnTo>
                    <a:pt x="0" y="10681970"/>
                  </a:lnTo>
                  <a:lnTo>
                    <a:pt x="0" y="0"/>
                  </a:lnTo>
                  <a:lnTo>
                    <a:pt x="11456669" y="0"/>
                  </a:lnTo>
                  <a:lnTo>
                    <a:pt x="11456669" y="10681970"/>
                  </a:lnTo>
                  <a:lnTo>
                    <a:pt x="11457940" y="10681970"/>
                  </a:lnTo>
                  <a:close/>
                </a:path>
              </a:pathLst>
            </a:custGeom>
            <a:blipFill>
              <a:blip r:embed="rId7"/>
              <a:stretch>
                <a:fillRect l="-48048" r="-48048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3716000" cy="14386561"/>
            </a:xfrm>
            <a:custGeom>
              <a:avLst/>
              <a:gdLst/>
              <a:ahLst/>
              <a:cxnLst/>
              <a:rect l="l" t="t" r="r" b="b"/>
              <a:pathLst>
                <a:path w="13716000" h="14386561">
                  <a:moveTo>
                    <a:pt x="13716000" y="14386561"/>
                  </a:moveTo>
                  <a:lnTo>
                    <a:pt x="0" y="14386561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4386561"/>
                  </a:lnTo>
                  <a:close/>
                </a:path>
              </a:pathLst>
            </a:custGeom>
            <a:blipFill>
              <a:blip r:embed="rId8"/>
              <a:stretch>
                <a:fillRect l="-412" r="-412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-10546253">
            <a:off x="12640505" y="-2128225"/>
            <a:ext cx="17717114" cy="3676301"/>
          </a:xfrm>
          <a:custGeom>
            <a:avLst/>
            <a:gdLst/>
            <a:ahLst/>
            <a:cxnLst/>
            <a:rect l="l" t="t" r="r" b="b"/>
            <a:pathLst>
              <a:path w="17717114" h="3676301">
                <a:moveTo>
                  <a:pt x="0" y="0"/>
                </a:moveTo>
                <a:lnTo>
                  <a:pt x="17717114" y="0"/>
                </a:lnTo>
                <a:lnTo>
                  <a:pt x="17717114" y="3676301"/>
                </a:lnTo>
                <a:lnTo>
                  <a:pt x="0" y="3676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263818">
            <a:off x="1325954" y="1233814"/>
            <a:ext cx="1583361" cy="1925059"/>
          </a:xfrm>
          <a:custGeom>
            <a:avLst/>
            <a:gdLst/>
            <a:ahLst/>
            <a:cxnLst/>
            <a:rect l="l" t="t" r="r" b="b"/>
            <a:pathLst>
              <a:path w="1583361" h="1925059">
                <a:moveTo>
                  <a:pt x="0" y="0"/>
                </a:moveTo>
                <a:lnTo>
                  <a:pt x="1583361" y="0"/>
                </a:lnTo>
                <a:lnTo>
                  <a:pt x="1583361" y="1925058"/>
                </a:lnTo>
                <a:lnTo>
                  <a:pt x="0" y="19250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724306" y="2883711"/>
            <a:ext cx="6517675" cy="2038255"/>
          </a:xfrm>
          <a:custGeom>
            <a:avLst/>
            <a:gdLst/>
            <a:ahLst/>
            <a:cxnLst/>
            <a:rect l="l" t="t" r="r" b="b"/>
            <a:pathLst>
              <a:path w="6517675" h="2038255">
                <a:moveTo>
                  <a:pt x="0" y="0"/>
                </a:moveTo>
                <a:lnTo>
                  <a:pt x="6517675" y="0"/>
                </a:lnTo>
                <a:lnTo>
                  <a:pt x="6517675" y="2038255"/>
                </a:lnTo>
                <a:lnTo>
                  <a:pt x="0" y="20382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629886">
            <a:off x="16248523" y="3424432"/>
            <a:ext cx="1866130" cy="836407"/>
          </a:xfrm>
          <a:custGeom>
            <a:avLst/>
            <a:gdLst/>
            <a:ahLst/>
            <a:cxnLst/>
            <a:rect l="l" t="t" r="r" b="b"/>
            <a:pathLst>
              <a:path w="1866130" h="836407">
                <a:moveTo>
                  <a:pt x="0" y="0"/>
                </a:moveTo>
                <a:lnTo>
                  <a:pt x="1866130" y="0"/>
                </a:lnTo>
                <a:lnTo>
                  <a:pt x="1866130" y="836407"/>
                </a:lnTo>
                <a:lnTo>
                  <a:pt x="0" y="8364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91065"/>
            </a:stretch>
          </a:blipFill>
        </p:spPr>
      </p:sp>
      <p:sp>
        <p:nvSpPr>
          <p:cNvPr id="12" name="TextBox 12"/>
          <p:cNvSpPr txBox="1"/>
          <p:nvPr/>
        </p:nvSpPr>
        <p:spPr>
          <a:xfrm rot="-49675">
            <a:off x="2350264" y="621718"/>
            <a:ext cx="7252959" cy="4424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77"/>
              </a:lnSpc>
              <a:spcBef>
                <a:spcPct val="0"/>
              </a:spcBef>
            </a:pPr>
            <a:r>
              <a:rPr lang="en-US" sz="13308">
                <a:solidFill>
                  <a:srgbClr val="233212"/>
                </a:solidFill>
                <a:latin typeface="Lumios Brush"/>
                <a:ea typeface="Lumios Brush"/>
                <a:cs typeface="Lumios Brush"/>
                <a:sym typeface="Lumios Brush"/>
              </a:rPr>
              <a:t>De que se trata?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id="3" name="Freeform 3"/>
          <p:cNvSpPr/>
          <p:nvPr/>
        </p:nvSpPr>
        <p:spPr>
          <a:xfrm rot="200283">
            <a:off x="6992194" y="2001931"/>
            <a:ext cx="3283657" cy="681359"/>
          </a:xfrm>
          <a:custGeom>
            <a:avLst/>
            <a:gdLst/>
            <a:ahLst/>
            <a:cxnLst/>
            <a:rect l="l" t="t" r="r" b="b"/>
            <a:pathLst>
              <a:path w="3283657" h="681359">
                <a:moveTo>
                  <a:pt x="0" y="0"/>
                </a:moveTo>
                <a:lnTo>
                  <a:pt x="3283657" y="0"/>
                </a:lnTo>
                <a:lnTo>
                  <a:pt x="3283657" y="681358"/>
                </a:lnTo>
                <a:lnTo>
                  <a:pt x="0" y="68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97766" y="277132"/>
            <a:ext cx="13682255" cy="2282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47"/>
              </a:lnSpc>
            </a:pPr>
            <a:r>
              <a:rPr lang="en-US" sz="11100">
                <a:solidFill>
                  <a:srgbClr val="233212"/>
                </a:solidFill>
                <a:latin typeface="Lumios Brush"/>
                <a:ea typeface="Lumios Brush"/>
                <a:cs typeface="Lumios Brush"/>
                <a:sym typeface="Lumios Brush"/>
              </a:rPr>
              <a:t>Tecnologías utilizadas</a:t>
            </a:r>
          </a:p>
        </p:txBody>
      </p:sp>
      <p:sp>
        <p:nvSpPr>
          <p:cNvPr id="5" name="Freeform 5"/>
          <p:cNvSpPr/>
          <p:nvPr/>
        </p:nvSpPr>
        <p:spPr>
          <a:xfrm rot="200283">
            <a:off x="-1850853" y="9196921"/>
            <a:ext cx="21989706" cy="4562864"/>
          </a:xfrm>
          <a:custGeom>
            <a:avLst/>
            <a:gdLst/>
            <a:ahLst/>
            <a:cxnLst/>
            <a:rect l="l" t="t" r="r" b="b"/>
            <a:pathLst>
              <a:path w="21989706" h="4562864">
                <a:moveTo>
                  <a:pt x="0" y="0"/>
                </a:moveTo>
                <a:lnTo>
                  <a:pt x="21989706" y="0"/>
                </a:lnTo>
                <a:lnTo>
                  <a:pt x="21989706" y="4562864"/>
                </a:lnTo>
                <a:lnTo>
                  <a:pt x="0" y="4562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956629">
            <a:off x="14107901" y="-648393"/>
            <a:ext cx="6904588" cy="4418936"/>
          </a:xfrm>
          <a:custGeom>
            <a:avLst/>
            <a:gdLst/>
            <a:ahLst/>
            <a:cxnLst/>
            <a:rect l="l" t="t" r="r" b="b"/>
            <a:pathLst>
              <a:path w="6904588" h="4418936">
                <a:moveTo>
                  <a:pt x="0" y="0"/>
                </a:moveTo>
                <a:lnTo>
                  <a:pt x="6904588" y="0"/>
                </a:lnTo>
                <a:lnTo>
                  <a:pt x="6904588" y="4418936"/>
                </a:lnTo>
                <a:lnTo>
                  <a:pt x="0" y="44189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778406" flipH="1">
            <a:off x="411080" y="2544872"/>
            <a:ext cx="2777964" cy="1245095"/>
          </a:xfrm>
          <a:custGeom>
            <a:avLst/>
            <a:gdLst/>
            <a:ahLst/>
            <a:cxnLst/>
            <a:rect l="l" t="t" r="r" b="b"/>
            <a:pathLst>
              <a:path w="2777964" h="1245095">
                <a:moveTo>
                  <a:pt x="2777964" y="0"/>
                </a:moveTo>
                <a:lnTo>
                  <a:pt x="0" y="0"/>
                </a:lnTo>
                <a:lnTo>
                  <a:pt x="0" y="1245095"/>
                </a:lnTo>
                <a:lnTo>
                  <a:pt x="2777964" y="1245095"/>
                </a:lnTo>
                <a:lnTo>
                  <a:pt x="277796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91065"/>
            </a:stretch>
          </a:blipFill>
        </p:spPr>
      </p:sp>
      <p:sp>
        <p:nvSpPr>
          <p:cNvPr id="8" name="Freeform 8"/>
          <p:cNvSpPr/>
          <p:nvPr/>
        </p:nvSpPr>
        <p:spPr>
          <a:xfrm rot="-2972181">
            <a:off x="368131" y="449876"/>
            <a:ext cx="1321138" cy="1157647"/>
          </a:xfrm>
          <a:custGeom>
            <a:avLst/>
            <a:gdLst/>
            <a:ahLst/>
            <a:cxnLst/>
            <a:rect l="l" t="t" r="r" b="b"/>
            <a:pathLst>
              <a:path w="1321138" h="1157647">
                <a:moveTo>
                  <a:pt x="0" y="0"/>
                </a:moveTo>
                <a:lnTo>
                  <a:pt x="1321138" y="0"/>
                </a:lnTo>
                <a:lnTo>
                  <a:pt x="1321138" y="1157648"/>
                </a:lnTo>
                <a:lnTo>
                  <a:pt x="0" y="11576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791156" y="2905450"/>
            <a:ext cx="3068709" cy="3068709"/>
          </a:xfrm>
          <a:custGeom>
            <a:avLst/>
            <a:gdLst/>
            <a:ahLst/>
            <a:cxnLst/>
            <a:rect l="l" t="t" r="r" b="b"/>
            <a:pathLst>
              <a:path w="3068709" h="3068709">
                <a:moveTo>
                  <a:pt x="0" y="0"/>
                </a:moveTo>
                <a:lnTo>
                  <a:pt x="3068709" y="0"/>
                </a:lnTo>
                <a:lnTo>
                  <a:pt x="3068709" y="3068708"/>
                </a:lnTo>
                <a:lnTo>
                  <a:pt x="0" y="30687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1425" y="2905450"/>
            <a:ext cx="3039501" cy="3678138"/>
          </a:xfrm>
          <a:custGeom>
            <a:avLst/>
            <a:gdLst/>
            <a:ahLst/>
            <a:cxnLst/>
            <a:rect l="l" t="t" r="r" b="b"/>
            <a:pathLst>
              <a:path w="3039501" h="3678138">
                <a:moveTo>
                  <a:pt x="0" y="0"/>
                </a:moveTo>
                <a:lnTo>
                  <a:pt x="3039501" y="0"/>
                </a:lnTo>
                <a:lnTo>
                  <a:pt x="3039501" y="3678138"/>
                </a:lnTo>
                <a:lnTo>
                  <a:pt x="0" y="36781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505" r="-1050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486437" y="2778310"/>
            <a:ext cx="3231968" cy="3571082"/>
          </a:xfrm>
          <a:custGeom>
            <a:avLst/>
            <a:gdLst/>
            <a:ahLst/>
            <a:cxnLst/>
            <a:rect l="l" t="t" r="r" b="b"/>
            <a:pathLst>
              <a:path w="3231968" h="3571082">
                <a:moveTo>
                  <a:pt x="0" y="0"/>
                </a:moveTo>
                <a:lnTo>
                  <a:pt x="3231968" y="0"/>
                </a:lnTo>
                <a:lnTo>
                  <a:pt x="3231968" y="3571083"/>
                </a:lnTo>
                <a:lnTo>
                  <a:pt x="0" y="35710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8018" r="-4841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894901" y="6774088"/>
            <a:ext cx="5249099" cy="2834513"/>
          </a:xfrm>
          <a:custGeom>
            <a:avLst/>
            <a:gdLst/>
            <a:ahLst/>
            <a:cxnLst/>
            <a:rect l="l" t="t" r="r" b="b"/>
            <a:pathLst>
              <a:path w="5249099" h="2834513">
                <a:moveTo>
                  <a:pt x="0" y="0"/>
                </a:moveTo>
                <a:lnTo>
                  <a:pt x="5249099" y="0"/>
                </a:lnTo>
                <a:lnTo>
                  <a:pt x="5249099" y="2834513"/>
                </a:lnTo>
                <a:lnTo>
                  <a:pt x="0" y="283451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565167" y="5974158"/>
            <a:ext cx="5520687" cy="3678157"/>
          </a:xfrm>
          <a:custGeom>
            <a:avLst/>
            <a:gdLst/>
            <a:ahLst/>
            <a:cxnLst/>
            <a:rect l="l" t="t" r="r" b="b"/>
            <a:pathLst>
              <a:path w="5520687" h="3678157">
                <a:moveTo>
                  <a:pt x="0" y="0"/>
                </a:moveTo>
                <a:lnTo>
                  <a:pt x="5520687" y="0"/>
                </a:lnTo>
                <a:lnTo>
                  <a:pt x="5520687" y="3678158"/>
                </a:lnTo>
                <a:lnTo>
                  <a:pt x="0" y="367815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id="3" name="Freeform 3"/>
          <p:cNvSpPr/>
          <p:nvPr/>
        </p:nvSpPr>
        <p:spPr>
          <a:xfrm rot="-2393678">
            <a:off x="14044451" y="-2340"/>
            <a:ext cx="3361164" cy="4836208"/>
          </a:xfrm>
          <a:custGeom>
            <a:avLst/>
            <a:gdLst/>
            <a:ahLst/>
            <a:cxnLst/>
            <a:rect l="l" t="t" r="r" b="b"/>
            <a:pathLst>
              <a:path w="3361164" h="4836208">
                <a:moveTo>
                  <a:pt x="0" y="0"/>
                </a:moveTo>
                <a:lnTo>
                  <a:pt x="3361164" y="0"/>
                </a:lnTo>
                <a:lnTo>
                  <a:pt x="3361164" y="4836208"/>
                </a:lnTo>
                <a:lnTo>
                  <a:pt x="0" y="48362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36342">
            <a:off x="-877396" y="-442332"/>
            <a:ext cx="4844564" cy="5829559"/>
          </a:xfrm>
          <a:custGeom>
            <a:avLst/>
            <a:gdLst/>
            <a:ahLst/>
            <a:cxnLst/>
            <a:rect l="l" t="t" r="r" b="b"/>
            <a:pathLst>
              <a:path w="4844564" h="5829559">
                <a:moveTo>
                  <a:pt x="0" y="0"/>
                </a:moveTo>
                <a:lnTo>
                  <a:pt x="4844565" y="0"/>
                </a:lnTo>
                <a:lnTo>
                  <a:pt x="4844565" y="5829559"/>
                </a:lnTo>
                <a:lnTo>
                  <a:pt x="0" y="5829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78061" y="4420841"/>
            <a:ext cx="1649435" cy="1445317"/>
          </a:xfrm>
          <a:custGeom>
            <a:avLst/>
            <a:gdLst/>
            <a:ahLst/>
            <a:cxnLst/>
            <a:rect l="l" t="t" r="r" b="b"/>
            <a:pathLst>
              <a:path w="1649435" h="1445317">
                <a:moveTo>
                  <a:pt x="0" y="0"/>
                </a:moveTo>
                <a:lnTo>
                  <a:pt x="1649435" y="0"/>
                </a:lnTo>
                <a:lnTo>
                  <a:pt x="1649435" y="1445318"/>
                </a:lnTo>
                <a:lnTo>
                  <a:pt x="0" y="14453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00283">
            <a:off x="5584175" y="5049026"/>
            <a:ext cx="7135754" cy="1480669"/>
          </a:xfrm>
          <a:custGeom>
            <a:avLst/>
            <a:gdLst/>
            <a:ahLst/>
            <a:cxnLst/>
            <a:rect l="l" t="t" r="r" b="b"/>
            <a:pathLst>
              <a:path w="7135754" h="1480669">
                <a:moveTo>
                  <a:pt x="0" y="0"/>
                </a:moveTo>
                <a:lnTo>
                  <a:pt x="7135755" y="0"/>
                </a:lnTo>
                <a:lnTo>
                  <a:pt x="7135755" y="1480669"/>
                </a:lnTo>
                <a:lnTo>
                  <a:pt x="0" y="14806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744384" y="5789361"/>
            <a:ext cx="7086013" cy="1815791"/>
          </a:xfrm>
          <a:custGeom>
            <a:avLst/>
            <a:gdLst/>
            <a:ahLst/>
            <a:cxnLst/>
            <a:rect l="l" t="t" r="r" b="b"/>
            <a:pathLst>
              <a:path w="7086013" h="1815791">
                <a:moveTo>
                  <a:pt x="0" y="0"/>
                </a:moveTo>
                <a:lnTo>
                  <a:pt x="7086013" y="0"/>
                </a:lnTo>
                <a:lnTo>
                  <a:pt x="7086013" y="1815791"/>
                </a:lnTo>
                <a:lnTo>
                  <a:pt x="0" y="18157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293643">
            <a:off x="15123757" y="5614097"/>
            <a:ext cx="1919111" cy="6068334"/>
          </a:xfrm>
          <a:custGeom>
            <a:avLst/>
            <a:gdLst/>
            <a:ahLst/>
            <a:cxnLst/>
            <a:rect l="l" t="t" r="r" b="b"/>
            <a:pathLst>
              <a:path w="1919111" h="6068334">
                <a:moveTo>
                  <a:pt x="0" y="0"/>
                </a:moveTo>
                <a:lnTo>
                  <a:pt x="1919110" y="0"/>
                </a:lnTo>
                <a:lnTo>
                  <a:pt x="1919110" y="6068334"/>
                </a:lnTo>
                <a:lnTo>
                  <a:pt x="0" y="60683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1327" y="6294361"/>
            <a:ext cx="3713281" cy="4707805"/>
          </a:xfrm>
          <a:custGeom>
            <a:avLst/>
            <a:gdLst/>
            <a:ahLst/>
            <a:cxnLst/>
            <a:rect l="l" t="t" r="r" b="b"/>
            <a:pathLst>
              <a:path w="3713281" h="4707805">
                <a:moveTo>
                  <a:pt x="0" y="0"/>
                </a:moveTo>
                <a:lnTo>
                  <a:pt x="3713281" y="0"/>
                </a:lnTo>
                <a:lnTo>
                  <a:pt x="3713281" y="4707805"/>
                </a:lnTo>
                <a:lnTo>
                  <a:pt x="0" y="470780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95205" y="2447053"/>
            <a:ext cx="12897591" cy="443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7"/>
              </a:lnSpc>
            </a:pPr>
            <a:r>
              <a:rPr lang="en-US" sz="13352">
                <a:solidFill>
                  <a:srgbClr val="233212"/>
                </a:solidFill>
                <a:latin typeface="Lumios Brush"/>
                <a:ea typeface="Lumios Brush"/>
                <a:cs typeface="Lumios Brush"/>
                <a:sym typeface="Lumios Brush"/>
              </a:rPr>
              <a:t>Veamos como quedó </a:t>
            </a:r>
          </a:p>
          <a:p>
            <a:pPr marL="0" lvl="0" indent="0" algn="ctr">
              <a:lnSpc>
                <a:spcPts val="12017"/>
              </a:lnSpc>
              <a:spcBef>
                <a:spcPct val="0"/>
              </a:spcBef>
            </a:pPr>
            <a:r>
              <a:rPr lang="en-US" sz="13352">
                <a:solidFill>
                  <a:srgbClr val="233212"/>
                </a:solidFill>
                <a:latin typeface="Lumios Brush"/>
                <a:ea typeface="Lumios Brush"/>
                <a:cs typeface="Lumios Brush"/>
                <a:sym typeface="Lumios Brush"/>
              </a:rPr>
              <a:t>el blog 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258594" y="4529675"/>
            <a:ext cx="1649435" cy="1445317"/>
          </a:xfrm>
          <a:custGeom>
            <a:avLst/>
            <a:gdLst/>
            <a:ahLst/>
            <a:cxnLst/>
            <a:rect l="l" t="t" r="r" b="b"/>
            <a:pathLst>
              <a:path w="1649435" h="1445317">
                <a:moveTo>
                  <a:pt x="0" y="0"/>
                </a:moveTo>
                <a:lnTo>
                  <a:pt x="1649435" y="0"/>
                </a:lnTo>
                <a:lnTo>
                  <a:pt x="1649435" y="1445318"/>
                </a:lnTo>
                <a:lnTo>
                  <a:pt x="0" y="14453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id="3" name="Freeform 3"/>
          <p:cNvSpPr/>
          <p:nvPr/>
        </p:nvSpPr>
        <p:spPr>
          <a:xfrm rot="-324420">
            <a:off x="777126" y="5567823"/>
            <a:ext cx="3715300" cy="4710365"/>
          </a:xfrm>
          <a:custGeom>
            <a:avLst/>
            <a:gdLst/>
            <a:ahLst/>
            <a:cxnLst/>
            <a:rect l="l" t="t" r="r" b="b"/>
            <a:pathLst>
              <a:path w="3715300" h="4710365">
                <a:moveTo>
                  <a:pt x="0" y="0"/>
                </a:moveTo>
                <a:lnTo>
                  <a:pt x="3715301" y="0"/>
                </a:lnTo>
                <a:lnTo>
                  <a:pt x="3715301" y="4710365"/>
                </a:lnTo>
                <a:lnTo>
                  <a:pt x="0" y="47103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716084">
            <a:off x="14780098" y="-1267621"/>
            <a:ext cx="4835177" cy="5818263"/>
          </a:xfrm>
          <a:custGeom>
            <a:avLst/>
            <a:gdLst/>
            <a:ahLst/>
            <a:cxnLst/>
            <a:rect l="l" t="t" r="r" b="b"/>
            <a:pathLst>
              <a:path w="4835177" h="5818263">
                <a:moveTo>
                  <a:pt x="0" y="0"/>
                </a:moveTo>
                <a:lnTo>
                  <a:pt x="4835177" y="0"/>
                </a:lnTo>
                <a:lnTo>
                  <a:pt x="4835177" y="5818263"/>
                </a:lnTo>
                <a:lnTo>
                  <a:pt x="0" y="5818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225694">
            <a:off x="14028254" y="2818205"/>
            <a:ext cx="2649139" cy="3811711"/>
          </a:xfrm>
          <a:custGeom>
            <a:avLst/>
            <a:gdLst/>
            <a:ahLst/>
            <a:cxnLst/>
            <a:rect l="l" t="t" r="r" b="b"/>
            <a:pathLst>
              <a:path w="2649139" h="3811711">
                <a:moveTo>
                  <a:pt x="0" y="0"/>
                </a:moveTo>
                <a:lnTo>
                  <a:pt x="2649140" y="0"/>
                </a:lnTo>
                <a:lnTo>
                  <a:pt x="2649140" y="3811712"/>
                </a:lnTo>
                <a:lnTo>
                  <a:pt x="0" y="3811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37570">
            <a:off x="387849" y="8540490"/>
            <a:ext cx="1281701" cy="1123091"/>
          </a:xfrm>
          <a:custGeom>
            <a:avLst/>
            <a:gdLst/>
            <a:ahLst/>
            <a:cxnLst/>
            <a:rect l="l" t="t" r="r" b="b"/>
            <a:pathLst>
              <a:path w="1281701" h="1123091">
                <a:moveTo>
                  <a:pt x="0" y="0"/>
                </a:moveTo>
                <a:lnTo>
                  <a:pt x="1281702" y="0"/>
                </a:lnTo>
                <a:lnTo>
                  <a:pt x="1281702" y="1123091"/>
                </a:lnTo>
                <a:lnTo>
                  <a:pt x="0" y="11230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00283">
            <a:off x="5440894" y="6165446"/>
            <a:ext cx="7243578" cy="1503042"/>
          </a:xfrm>
          <a:custGeom>
            <a:avLst/>
            <a:gdLst/>
            <a:ahLst/>
            <a:cxnLst/>
            <a:rect l="l" t="t" r="r" b="b"/>
            <a:pathLst>
              <a:path w="7243578" h="1503042">
                <a:moveTo>
                  <a:pt x="0" y="0"/>
                </a:moveTo>
                <a:lnTo>
                  <a:pt x="7243578" y="0"/>
                </a:lnTo>
                <a:lnTo>
                  <a:pt x="7243578" y="1503042"/>
                </a:lnTo>
                <a:lnTo>
                  <a:pt x="0" y="15030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17848" y="2510713"/>
            <a:ext cx="10089671" cy="520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60"/>
              </a:lnSpc>
            </a:pPr>
            <a:r>
              <a:rPr lang="en-US" sz="21714" spc="-890">
                <a:solidFill>
                  <a:srgbClr val="233212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MUCHAS</a:t>
            </a:r>
          </a:p>
          <a:p>
            <a:pPr marL="0" lvl="0" indent="0" algn="ctr">
              <a:lnSpc>
                <a:spcPts val="19760"/>
              </a:lnSpc>
            </a:pPr>
            <a:r>
              <a:rPr lang="en-US" sz="21714" spc="-890">
                <a:solidFill>
                  <a:srgbClr val="233212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GRACIAS</a:t>
            </a:r>
          </a:p>
        </p:txBody>
      </p:sp>
      <p:sp>
        <p:nvSpPr>
          <p:cNvPr id="9" name="Freeform 9"/>
          <p:cNvSpPr/>
          <p:nvPr/>
        </p:nvSpPr>
        <p:spPr>
          <a:xfrm rot="450381">
            <a:off x="15604066" y="4748637"/>
            <a:ext cx="2197771" cy="6949474"/>
          </a:xfrm>
          <a:custGeom>
            <a:avLst/>
            <a:gdLst/>
            <a:ahLst/>
            <a:cxnLst/>
            <a:rect l="l" t="t" r="r" b="b"/>
            <a:pathLst>
              <a:path w="2197771" h="6949474">
                <a:moveTo>
                  <a:pt x="0" y="0"/>
                </a:moveTo>
                <a:lnTo>
                  <a:pt x="2197772" y="0"/>
                </a:lnTo>
                <a:lnTo>
                  <a:pt x="2197772" y="6949474"/>
                </a:lnTo>
                <a:lnTo>
                  <a:pt x="0" y="69494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932838">
            <a:off x="13586185" y="1045933"/>
            <a:ext cx="1323447" cy="1159671"/>
          </a:xfrm>
          <a:custGeom>
            <a:avLst/>
            <a:gdLst/>
            <a:ahLst/>
            <a:cxnLst/>
            <a:rect l="l" t="t" r="r" b="b"/>
            <a:pathLst>
              <a:path w="1323447" h="1159671">
                <a:moveTo>
                  <a:pt x="0" y="0"/>
                </a:moveTo>
                <a:lnTo>
                  <a:pt x="1323447" y="0"/>
                </a:lnTo>
                <a:lnTo>
                  <a:pt x="1323447" y="1159671"/>
                </a:lnTo>
                <a:lnTo>
                  <a:pt x="0" y="11596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84704" flipH="1">
            <a:off x="13773319" y="7518242"/>
            <a:ext cx="1387704" cy="1898600"/>
          </a:xfrm>
          <a:custGeom>
            <a:avLst/>
            <a:gdLst/>
            <a:ahLst/>
            <a:cxnLst/>
            <a:rect l="l" t="t" r="r" b="b"/>
            <a:pathLst>
              <a:path w="1387704" h="1898600">
                <a:moveTo>
                  <a:pt x="1387704" y="0"/>
                </a:moveTo>
                <a:lnTo>
                  <a:pt x="0" y="0"/>
                </a:lnTo>
                <a:lnTo>
                  <a:pt x="0" y="1898600"/>
                </a:lnTo>
                <a:lnTo>
                  <a:pt x="1387704" y="1898600"/>
                </a:lnTo>
                <a:lnTo>
                  <a:pt x="1387704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616995">
            <a:off x="-2028099" y="1214573"/>
            <a:ext cx="4299708" cy="4455656"/>
          </a:xfrm>
          <a:custGeom>
            <a:avLst/>
            <a:gdLst/>
            <a:ahLst/>
            <a:cxnLst/>
            <a:rect l="l" t="t" r="r" b="b"/>
            <a:pathLst>
              <a:path w="4299708" h="4455656">
                <a:moveTo>
                  <a:pt x="0" y="0"/>
                </a:moveTo>
                <a:lnTo>
                  <a:pt x="4299708" y="0"/>
                </a:lnTo>
                <a:lnTo>
                  <a:pt x="4299708" y="4455656"/>
                </a:lnTo>
                <a:lnTo>
                  <a:pt x="0" y="445565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7180348" flipV="1">
            <a:off x="796205" y="632376"/>
            <a:ext cx="5386928" cy="3447634"/>
          </a:xfrm>
          <a:custGeom>
            <a:avLst/>
            <a:gdLst/>
            <a:ahLst/>
            <a:cxnLst/>
            <a:rect l="l" t="t" r="r" b="b"/>
            <a:pathLst>
              <a:path w="5386928" h="3447634">
                <a:moveTo>
                  <a:pt x="0" y="3447634"/>
                </a:moveTo>
                <a:lnTo>
                  <a:pt x="5386929" y="3447634"/>
                </a:lnTo>
                <a:lnTo>
                  <a:pt x="5386929" y="0"/>
                </a:lnTo>
                <a:lnTo>
                  <a:pt x="0" y="0"/>
                </a:lnTo>
                <a:lnTo>
                  <a:pt x="0" y="3447634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2932838">
            <a:off x="17632710" y="9531896"/>
            <a:ext cx="395916" cy="408724"/>
          </a:xfrm>
          <a:custGeom>
            <a:avLst/>
            <a:gdLst/>
            <a:ahLst/>
            <a:cxnLst/>
            <a:rect l="l" t="t" r="r" b="b"/>
            <a:pathLst>
              <a:path w="395916" h="408724">
                <a:moveTo>
                  <a:pt x="0" y="0"/>
                </a:moveTo>
                <a:lnTo>
                  <a:pt x="395916" y="0"/>
                </a:lnTo>
                <a:lnTo>
                  <a:pt x="395916" y="408724"/>
                </a:lnTo>
                <a:lnTo>
                  <a:pt x="0" y="408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54550" t="-77779" b="-123160"/>
            </a:stretch>
          </a:blipFill>
        </p:spPr>
      </p:sp>
      <p:sp>
        <p:nvSpPr>
          <p:cNvPr id="15" name="Freeform 15"/>
          <p:cNvSpPr/>
          <p:nvPr/>
        </p:nvSpPr>
        <p:spPr>
          <a:xfrm rot="-2932838">
            <a:off x="1618000" y="4798995"/>
            <a:ext cx="490353" cy="506216"/>
          </a:xfrm>
          <a:custGeom>
            <a:avLst/>
            <a:gdLst/>
            <a:ahLst/>
            <a:cxnLst/>
            <a:rect l="l" t="t" r="r" b="b"/>
            <a:pathLst>
              <a:path w="490353" h="506216">
                <a:moveTo>
                  <a:pt x="0" y="0"/>
                </a:moveTo>
                <a:lnTo>
                  <a:pt x="490354" y="0"/>
                </a:lnTo>
                <a:lnTo>
                  <a:pt x="490354" y="506216"/>
                </a:lnTo>
                <a:lnTo>
                  <a:pt x="0" y="5062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54550" t="-77779" b="-123160"/>
            </a:stretch>
          </a:blipFill>
        </p:spPr>
      </p:sp>
      <p:sp>
        <p:nvSpPr>
          <p:cNvPr id="16" name="Freeform 16"/>
          <p:cNvSpPr/>
          <p:nvPr/>
        </p:nvSpPr>
        <p:spPr>
          <a:xfrm rot="-2932838">
            <a:off x="17014123" y="4030599"/>
            <a:ext cx="490353" cy="506216"/>
          </a:xfrm>
          <a:custGeom>
            <a:avLst/>
            <a:gdLst/>
            <a:ahLst/>
            <a:cxnLst/>
            <a:rect l="l" t="t" r="r" b="b"/>
            <a:pathLst>
              <a:path w="490353" h="506216">
                <a:moveTo>
                  <a:pt x="0" y="0"/>
                </a:moveTo>
                <a:lnTo>
                  <a:pt x="490354" y="0"/>
                </a:lnTo>
                <a:lnTo>
                  <a:pt x="490354" y="506216"/>
                </a:lnTo>
                <a:lnTo>
                  <a:pt x="0" y="5062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54550" t="-77779" b="-123160"/>
            </a:stretch>
          </a:blipFill>
        </p:spPr>
      </p:sp>
      <p:sp>
        <p:nvSpPr>
          <p:cNvPr id="17" name="Freeform 17"/>
          <p:cNvSpPr/>
          <p:nvPr/>
        </p:nvSpPr>
        <p:spPr>
          <a:xfrm rot="-1611985">
            <a:off x="294502" y="454774"/>
            <a:ext cx="1468395" cy="1360101"/>
          </a:xfrm>
          <a:custGeom>
            <a:avLst/>
            <a:gdLst/>
            <a:ahLst/>
            <a:cxnLst/>
            <a:rect l="l" t="t" r="r" b="b"/>
            <a:pathLst>
              <a:path w="1468395" h="1360101">
                <a:moveTo>
                  <a:pt x="0" y="0"/>
                </a:moveTo>
                <a:lnTo>
                  <a:pt x="1468396" y="0"/>
                </a:lnTo>
                <a:lnTo>
                  <a:pt x="1468396" y="1360101"/>
                </a:lnTo>
                <a:lnTo>
                  <a:pt x="0" y="136010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Microsoft Office PowerPoint</Application>
  <PresentationFormat>Personalizado</PresentationFormat>
  <Paragraphs>10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Cocomat Pro Bold</vt:lpstr>
      <vt:lpstr>Calibri</vt:lpstr>
      <vt:lpstr>Handelson Four</vt:lpstr>
      <vt:lpstr>Lumios Brush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Diapositivas Negocio Catering Comida Ilustrativo Verde y Beige</dc:title>
  <cp:lastModifiedBy>User</cp:lastModifiedBy>
  <cp:revision>2</cp:revision>
  <dcterms:created xsi:type="dcterms:W3CDTF">2006-08-16T00:00:00Z</dcterms:created>
  <dcterms:modified xsi:type="dcterms:W3CDTF">2024-11-13T23:20:56Z</dcterms:modified>
  <dc:identifier>DAGWTmRP9Zs</dc:identifier>
</cp:coreProperties>
</file>